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10" name="9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470811" y="4381727"/>
              <a:ext cx="24288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75126" y="3932962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70C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52538" y="555663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70467" y="3370575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2022-09-18T22:28:19Z</dcterms:modified>
</cp:coreProperties>
</file>