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10072" y="463093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429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0361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38290" y="360914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13</cp:revision>
  <dcterms:created xsi:type="dcterms:W3CDTF">2022-08-15T14:52:18Z</dcterms:created>
  <dcterms:modified xsi:type="dcterms:W3CDTF">2022-09-18T22:27:16Z</dcterms:modified>
</cp:coreProperties>
</file>