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10" name="9 Imagen" descr="Invitaciones de Encanto para cumpleaño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899307" y="4811081"/>
              <a:ext cx="328614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Edita aquí gratis todos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 los datos de la fiesta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Sabado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es-AR" sz="1400" dirty="0" smtClean="0">
                  <a:solidFill>
                    <a:schemeClr val="bg1"/>
                  </a:solidFill>
                </a:rPr>
                <a:t>, de Agosto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1777829" y="4146776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CC66FF"/>
                  </a:solidFill>
                  <a:latin typeface="+mj-lt"/>
                </a:rPr>
                <a:t>Cumplo XX</a:t>
              </a:r>
              <a:endParaRPr lang="es-AR" sz="2400" b="1" dirty="0">
                <a:solidFill>
                  <a:srgbClr val="CC66FF"/>
                </a:solidFill>
                <a:latin typeface="+mj-lt"/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166786" y="3527077"/>
              <a:ext cx="285752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FF66CC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FF66CC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327935" y="5765188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>
                  <a:solidFill>
                    <a:schemeClr val="bg1"/>
                  </a:solidFill>
                </a:rPr>
                <a:t>www.invitacionesdecumpleaños.org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22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16</cp:revision>
  <dcterms:created xsi:type="dcterms:W3CDTF">2022-08-15T14:52:18Z</dcterms:created>
  <dcterms:modified xsi:type="dcterms:W3CDTF">2022-09-12T00:26:55Z</dcterms:modified>
</cp:coreProperties>
</file>