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99307" y="4811081"/>
              <a:ext cx="32861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88462" y="414677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77419" y="3527077"/>
              <a:ext cx="28575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27935" y="576518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2022-09-12T00:26:19Z</dcterms:modified>
</cp:coreProperties>
</file>