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84722"/>
            <a:ext cx="4861570" cy="6612341"/>
            <a:chOff x="166654" y="84722"/>
            <a:chExt cx="4861570" cy="6612341"/>
          </a:xfrm>
        </p:grpSpPr>
        <p:pic>
          <p:nvPicPr>
            <p:cNvPr id="10" name="9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4722"/>
              <a:ext cx="4861570" cy="6612341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402498" y="3538097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714109" y="307869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98817" y="2432361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312787" y="470237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12</cp:revision>
  <dcterms:created xsi:type="dcterms:W3CDTF">2022-08-15T14:52:18Z</dcterms:created>
  <dcterms:modified xsi:type="dcterms:W3CDTF">2022-09-12T00:24:07Z</dcterms:modified>
</cp:coreProperties>
</file>