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51891" y="80765"/>
            <a:ext cx="4861570" cy="6696470"/>
            <a:chOff x="51891" y="80765"/>
            <a:chExt cx="4861570" cy="6696470"/>
          </a:xfrm>
        </p:grpSpPr>
        <p:pic>
          <p:nvPicPr>
            <p:cNvPr id="18" name="17 Imagen" descr="Invitaciones de Encanto para cumpleaño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1" y="80765"/>
              <a:ext cx="4861570" cy="6696470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754830" y="2766655"/>
              <a:ext cx="257176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98684" y="229313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83392" y="167494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30994" y="404004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14</cp:revision>
  <dcterms:created xsi:type="dcterms:W3CDTF">2022-08-15T14:52:18Z</dcterms:created>
  <dcterms:modified xsi:type="dcterms:W3CDTF">2022-09-12T00:23:08Z</dcterms:modified>
</cp:coreProperties>
</file>