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09662" y="1616507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53516" y="1142984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38224" y="524801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3632" y="286624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2022-09-12T00:21:26Z</dcterms:modified>
</cp:coreProperties>
</file>