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76462"/>
            <a:ext cx="4861570" cy="6628861"/>
            <a:chOff x="166654" y="76462"/>
            <a:chExt cx="4861570" cy="6628861"/>
          </a:xfrm>
        </p:grpSpPr>
        <p:pic>
          <p:nvPicPr>
            <p:cNvPr id="10" name="9 Imagen" descr="Invitaciones de Encanto para cumpleañ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76462"/>
              <a:ext cx="4861570" cy="6628861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309662" y="2545201"/>
              <a:ext cx="257176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824954" y="2071678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309662" y="1453495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66CC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23632" y="3794943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12</cp:revision>
  <dcterms:created xsi:type="dcterms:W3CDTF">2022-08-15T14:52:18Z</dcterms:created>
  <dcterms:modified xsi:type="dcterms:W3CDTF">2022-09-12T00:20:40Z</dcterms:modified>
</cp:coreProperties>
</file>