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63237" y="345026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53582" y="295969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66852" y="2347523"/>
              <a:ext cx="278608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37245" y="472363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10</cp:revision>
  <dcterms:created xsi:type="dcterms:W3CDTF">2022-08-15T14:52:18Z</dcterms:created>
  <dcterms:modified xsi:type="dcterms:W3CDTF">2022-09-12T00:19:11Z</dcterms:modified>
</cp:coreProperties>
</file>