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0" name="9 Imagen" descr="Invitaciones de Encanto para cumpleaño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899307" y="4811081"/>
              <a:ext cx="32861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777829" y="4146776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C000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166786" y="3527077"/>
              <a:ext cx="285752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66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66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327935" y="5765188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17</cp:revision>
  <dcterms:created xsi:type="dcterms:W3CDTF">2022-08-15T14:52:18Z</dcterms:created>
  <dcterms:modified xsi:type="dcterms:W3CDTF">2022-09-12T00:27:43Z</dcterms:modified>
</cp:coreProperties>
</file>