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299161" y="3214686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10772" y="2755288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95480" y="210895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09450" y="437896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11</cp:revision>
  <dcterms:created xsi:type="dcterms:W3CDTF">2022-08-15T14:52:18Z</dcterms:created>
  <dcterms:modified xsi:type="dcterms:W3CDTF">2022-09-12T00:19:48Z</dcterms:modified>
</cp:coreProperties>
</file>