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52128" y="3318023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23910" y="2428868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071671" y="2915663"/>
              <a:ext cx="3238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23910" y="396294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45242" y="5389725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2022-09-21T21:14:28Z</dcterms:modified>
</cp:coreProperties>
</file>