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20" name="19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9" name="8 Imagen" descr="Invitación de cumpleaños de cerveza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809596" y="2000240"/>
              <a:ext cx="35719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latin typeface="Times New Roman" pitchFamily="18" charset="0"/>
                  <a:cs typeface="Times New Roman" pitchFamily="18" charset="0"/>
                </a:rPr>
                <a:t>Nombre</a:t>
              </a:r>
              <a:endParaRPr lang="es-AR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1023910" y="1142984"/>
              <a:ext cx="33575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latin typeface="Times New Roman" pitchFamily="18" charset="0"/>
                  <a:cs typeface="Times New Roman" pitchFamily="18" charset="0"/>
                </a:rPr>
                <a:t>Estás invitado a </a:t>
              </a:r>
              <a:endParaRPr lang="es-AR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1237269" y="1643050"/>
              <a:ext cx="28584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dirty="0" smtClean="0">
                  <a:solidFill>
                    <a:srgbClr val="FFC000"/>
                  </a:solidFill>
                  <a:latin typeface="Arial Black" pitchFamily="34" charset="0"/>
                  <a:ea typeface="A little sunshine" pitchFamily="2" charset="0"/>
                </a:rPr>
                <a:t>MIS XX AÑOS</a:t>
              </a:r>
              <a:endParaRPr lang="es-AR" sz="2800" dirty="0">
                <a:solidFill>
                  <a:srgbClr val="FFC000"/>
                </a:solidFill>
                <a:latin typeface="Arial Black" pitchFamily="34" charset="0"/>
                <a:ea typeface="A little sunshine" pitchFamily="2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981378" y="2645158"/>
              <a:ext cx="321471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AR" sz="1200" i="1" dirty="0" smtClean="0"/>
            </a:p>
            <a:p>
              <a:pPr algn="ctr"/>
              <a:r>
                <a:rPr lang="es-AR" sz="1200" i="1" dirty="0" smtClean="0"/>
                <a:t>Ingresa todos los datos de tu fiesta</a:t>
              </a:r>
            </a:p>
            <a:p>
              <a:pPr algn="ctr"/>
              <a:r>
                <a:rPr lang="es-AR" sz="1200" i="1" dirty="0" smtClean="0"/>
                <a:t>Día </a:t>
              </a:r>
              <a:r>
                <a:rPr lang="es-AR" sz="1200" i="1" dirty="0" err="1" smtClean="0"/>
                <a:t>xxxxxxxxxxxxx</a:t>
              </a:r>
              <a:r>
                <a:rPr lang="es-AR" sz="1200" i="1" dirty="0" smtClean="0"/>
                <a:t> Hora xxxxxxxxxxxxx</a:t>
              </a:r>
            </a:p>
            <a:p>
              <a:pPr algn="ctr"/>
              <a:r>
                <a:rPr lang="es-AR" sz="1200" i="1" dirty="0" smtClean="0"/>
                <a:t>Salón </a:t>
              </a:r>
              <a:r>
                <a:rPr lang="es-AR" sz="1200" i="1" dirty="0" err="1" smtClean="0"/>
                <a:t>xxxxxxxxxx</a:t>
              </a:r>
              <a:endParaRPr lang="es-AR" sz="1200" i="1" dirty="0" smtClean="0"/>
            </a:p>
            <a:p>
              <a:pPr algn="ctr"/>
              <a:r>
                <a:rPr lang="es-AR" sz="1200" i="1" dirty="0" smtClean="0"/>
                <a:t>Ubicada en </a:t>
              </a:r>
              <a:r>
                <a:rPr lang="es-AR" sz="1200" i="1" dirty="0" err="1" smtClean="0"/>
                <a:t>xxxxxxxxxxxx</a:t>
              </a:r>
              <a:endParaRPr lang="es-AR" sz="1200" i="1" dirty="0" smtClean="0"/>
            </a:p>
            <a:p>
              <a:pPr algn="ctr"/>
              <a:r>
                <a:rPr lang="es-AR" sz="1200" i="1" dirty="0" err="1" smtClean="0"/>
                <a:t>xxxxxxxxxxxxxxxxxxxx</a:t>
              </a:r>
              <a:endParaRPr lang="es-AR" sz="1200" i="1" dirty="0" smtClean="0"/>
            </a:p>
            <a:p>
              <a:pPr algn="ctr"/>
              <a:r>
                <a:rPr lang="es-AR" sz="1200" i="1" dirty="0" err="1" smtClean="0"/>
                <a:t>xxxxxxxxxxxxxxxxxxxxxxxxxxxxxxxx</a:t>
              </a:r>
              <a:endParaRPr lang="es-AR" sz="1200" i="1" dirty="0" smtClean="0"/>
            </a:p>
            <a:p>
              <a:pPr algn="ctr"/>
              <a:endParaRPr lang="es-AR" sz="1200" i="1" dirty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523976" y="4071942"/>
              <a:ext cx="232788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100" b="1" dirty="0" smtClean="0"/>
                <a:t>www.invitacionesdecumpleaños.org</a:t>
              </a:r>
              <a:endParaRPr lang="es-AR" sz="11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27</Words>
  <Application>Microsoft Office PowerPoint</Application>
  <PresentationFormat>A4 (210 x 297 mm)</PresentationFormat>
  <Paragraphs>12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17</cp:revision>
  <dcterms:created xsi:type="dcterms:W3CDTF">2022-08-15T14:52:18Z</dcterms:created>
  <dcterms:modified xsi:type="dcterms:W3CDTF">2022-09-21T21:13:38Z</dcterms:modified>
</cp:coreProperties>
</file>