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09596" y="2000240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23910" y="1142984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237269" y="1643050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1378" y="2645158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23976" y="407194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2022-09-21T21:13:15Z</dcterms:modified>
</cp:coreProperties>
</file>