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20" name="19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9" name="8 Imagen" descr="Invitación de cumpleaños de cerveza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809596" y="3839355"/>
              <a:ext cx="35719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Nombre</a:t>
              </a:r>
              <a:endParaRPr lang="es-AR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912933" y="2714620"/>
              <a:ext cx="33575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Estás invitado a </a:t>
              </a:r>
              <a:endParaRPr lang="es-A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831430" y="3282735"/>
              <a:ext cx="36215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3600" dirty="0" smtClean="0">
                  <a:solidFill>
                    <a:schemeClr val="bg1"/>
                  </a:solidFill>
                  <a:latin typeface="Arial Black" pitchFamily="34" charset="0"/>
                  <a:ea typeface="A little sunshine" pitchFamily="2" charset="0"/>
                </a:rPr>
                <a:t>MIS XX AÑOS</a:t>
              </a:r>
              <a:endParaRPr lang="es-AR" sz="3600" dirty="0">
                <a:solidFill>
                  <a:schemeClr val="bg1"/>
                </a:solidFill>
                <a:latin typeface="Arial Black" pitchFamily="34" charset="0"/>
                <a:ea typeface="A little sunshine" pitchFamily="2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981378" y="4500570"/>
              <a:ext cx="321471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AR" sz="12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200" i="1" dirty="0" smtClean="0">
                  <a:solidFill>
                    <a:schemeClr val="bg1"/>
                  </a:solidFill>
                </a:rPr>
                <a:t>Ingresa todos los datos de tu fiesta</a:t>
              </a:r>
            </a:p>
            <a:p>
              <a:pPr algn="ctr"/>
              <a:r>
                <a:rPr lang="es-AR" sz="1200" i="1" dirty="0" smtClean="0">
                  <a:solidFill>
                    <a:schemeClr val="bg1"/>
                  </a:solidFill>
                </a:rPr>
                <a:t>Día </a:t>
              </a:r>
              <a:r>
                <a:rPr lang="es-AR" sz="1200" i="1" dirty="0" err="1" smtClean="0">
                  <a:solidFill>
                    <a:schemeClr val="bg1"/>
                  </a:solidFill>
                </a:rPr>
                <a:t>xxxxxxxxxxxxx</a:t>
              </a:r>
              <a:r>
                <a:rPr lang="es-AR" sz="1200" i="1" dirty="0" smtClean="0">
                  <a:solidFill>
                    <a:schemeClr val="bg1"/>
                  </a:solidFill>
                </a:rPr>
                <a:t> Hora xxxxxxxxxxxxx</a:t>
              </a:r>
            </a:p>
            <a:p>
              <a:pPr algn="ctr"/>
              <a:r>
                <a:rPr lang="es-AR" sz="1200" i="1" dirty="0" smtClean="0">
                  <a:solidFill>
                    <a:schemeClr val="bg1"/>
                  </a:solidFill>
                </a:rPr>
                <a:t>Salón </a:t>
              </a:r>
              <a:r>
                <a:rPr lang="es-AR" sz="1200" i="1" dirty="0" err="1" smtClean="0">
                  <a:solidFill>
                    <a:schemeClr val="bg1"/>
                  </a:solidFill>
                </a:rPr>
                <a:t>xxxxxxxxxx</a:t>
              </a:r>
              <a:endParaRPr lang="es-AR" sz="12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200" i="1" dirty="0" smtClean="0">
                  <a:solidFill>
                    <a:schemeClr val="bg1"/>
                  </a:solidFill>
                </a:rPr>
                <a:t>Ubicada en </a:t>
              </a:r>
              <a:r>
                <a:rPr lang="es-AR" sz="1200" i="1" dirty="0" err="1" smtClean="0">
                  <a:solidFill>
                    <a:schemeClr val="bg1"/>
                  </a:solidFill>
                </a:rPr>
                <a:t>xxxxxxxxxxxx</a:t>
              </a:r>
              <a:endParaRPr lang="es-AR" sz="12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200" i="1" dirty="0" err="1" smtClean="0">
                  <a:solidFill>
                    <a:schemeClr val="bg1"/>
                  </a:solidFill>
                </a:rPr>
                <a:t>xxxxxxxxxxxxxxxxxxxx</a:t>
              </a:r>
              <a:endParaRPr lang="es-AR" sz="12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200" i="1" dirty="0" err="1" smtClean="0">
                  <a:solidFill>
                    <a:schemeClr val="bg1"/>
                  </a:solidFill>
                </a:rPr>
                <a:t>xxxxxxxxxxxxxxxxxxxxxxxxxxxxxxxx</a:t>
              </a:r>
              <a:endParaRPr lang="es-AR" sz="1200" i="1" dirty="0" smtClean="0">
                <a:solidFill>
                  <a:schemeClr val="bg1"/>
                </a:solidFill>
              </a:endParaRPr>
            </a:p>
            <a:p>
              <a:pPr algn="ctr"/>
              <a:endParaRPr lang="es-AR" sz="1200" i="1" dirty="0">
                <a:solidFill>
                  <a:schemeClr val="bg1"/>
                </a:solidFill>
              </a:endParaRPr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482111" y="5953472"/>
              <a:ext cx="232788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1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1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27</Words>
  <Application>Microsoft Office PowerPoint</Application>
  <PresentationFormat>A4 (210 x 297 mm)</PresentationFormat>
  <Paragraphs>12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15</cp:revision>
  <dcterms:created xsi:type="dcterms:W3CDTF">2022-08-15T14:52:18Z</dcterms:created>
  <dcterms:modified xsi:type="dcterms:W3CDTF">2022-09-21T21:11:43Z</dcterms:modified>
</cp:coreProperties>
</file>