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09596" y="3839355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12933" y="2714620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31430" y="3282735"/>
              <a:ext cx="362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6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6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1378" y="4500570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82111" y="595347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2022-09-21T21:11:32Z</dcterms:modified>
</cp:coreProperties>
</file>