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90907" y="63994"/>
            <a:ext cx="4813064" cy="6653798"/>
            <a:chOff x="190907" y="63994"/>
            <a:chExt cx="4813064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63994"/>
              <a:ext cx="4813064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767064" y="1618924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70401" y="500042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20573" y="1044031"/>
              <a:ext cx="32383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52816" y="2296879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52882" y="3880798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12</cp:revision>
  <dcterms:created xsi:type="dcterms:W3CDTF">2022-08-15T14:52:18Z</dcterms:created>
  <dcterms:modified xsi:type="dcterms:W3CDTF">2022-09-21T21:09:09Z</dcterms:modified>
</cp:coreProperties>
</file>