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30862" y="3667456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41495" y="2548574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70625" y="3092563"/>
              <a:ext cx="3621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6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6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45176" y="4345411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Ingresa todos los datos de tu fiesta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Día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xxxxxxxxxxxxx</a:t>
              </a:r>
              <a:r>
                <a:rPr lang="es-AR" sz="1200" i="1" dirty="0" smtClean="0">
                  <a:solidFill>
                    <a:schemeClr val="bg1"/>
                  </a:solidFill>
                </a:rPr>
                <a:t> Hora xxxxxxxxxxxxx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Salón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Ubicada en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endParaRPr lang="es-AR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73804" y="5929330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11</cp:revision>
  <dcterms:created xsi:type="dcterms:W3CDTF">2022-08-15T14:52:18Z</dcterms:created>
  <dcterms:modified xsi:type="dcterms:W3CDTF">2022-09-21T21:07:22Z</dcterms:modified>
</cp:coreProperties>
</file>