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9307" y="3653947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60112" y="2693354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308707" y="3231071"/>
              <a:ext cx="2858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dirty="0" smtClean="0">
                  <a:solidFill>
                    <a:schemeClr val="bg1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2800" dirty="0">
                <a:solidFill>
                  <a:schemeClr val="bg1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113621" y="4298865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Ingresa todos los datos de tu fiesta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Día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xxxxxxxxxxxxx</a:t>
              </a:r>
              <a:r>
                <a:rPr lang="es-AR" sz="1200" i="1" dirty="0" smtClean="0">
                  <a:solidFill>
                    <a:schemeClr val="bg1"/>
                  </a:solidFill>
                </a:rPr>
                <a:t> Hora xxxxxxxxxxxxx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Salón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Ubicada en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endParaRPr lang="es-AR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634953" y="5860768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2022-09-21T21:16:47Z</dcterms:modified>
</cp:coreProperties>
</file>