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9" name="8 Imagen" descr="Invitación de cumpleaños de cerveza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952472" y="3389461"/>
              <a:ext cx="3571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Nombre</a:t>
              </a:r>
              <a:endParaRPr lang="es-AR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013277" y="2428868"/>
              <a:ext cx="33575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Estás invitado a </a:t>
              </a:r>
              <a:endParaRPr lang="es-A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1323288" y="2966585"/>
              <a:ext cx="28584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dirty="0" smtClean="0">
                  <a:solidFill>
                    <a:srgbClr val="FFC000"/>
                  </a:solidFill>
                  <a:latin typeface="Arial Black" pitchFamily="34" charset="0"/>
                  <a:ea typeface="A little sunshine" pitchFamily="2" charset="0"/>
                </a:rPr>
                <a:t>MIS XX AÑOS</a:t>
              </a:r>
              <a:endParaRPr lang="es-AR" sz="2800" dirty="0">
                <a:solidFill>
                  <a:srgbClr val="FFC000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166786" y="4034379"/>
              <a:ext cx="32147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Ingresa todos los datos de tu fiesta</a:t>
              </a: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Día </a:t>
              </a:r>
              <a:r>
                <a:rPr lang="es-AR" sz="1200" i="1" dirty="0" err="1" smtClean="0">
                  <a:solidFill>
                    <a:schemeClr val="bg1"/>
                  </a:solidFill>
                </a:rPr>
                <a:t>xxxxxxxxxxxxx</a:t>
              </a:r>
              <a:r>
                <a:rPr lang="es-AR" sz="1200" i="1" dirty="0" smtClean="0">
                  <a:solidFill>
                    <a:schemeClr val="bg1"/>
                  </a:solidFill>
                </a:rPr>
                <a:t> Hora xxxxxxxxxxxxx</a:t>
              </a: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Salón </a:t>
              </a:r>
              <a:r>
                <a:rPr lang="es-AR" sz="1200" i="1" dirty="0" err="1" smtClean="0">
                  <a:solidFill>
                    <a:schemeClr val="bg1"/>
                  </a:solidFill>
                </a:rPr>
                <a:t>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Ubicada en </a:t>
              </a:r>
              <a:r>
                <a:rPr lang="es-AR" sz="1200" i="1" dirty="0" err="1" smtClean="0">
                  <a:solidFill>
                    <a:schemeClr val="bg1"/>
                  </a:solidFill>
                </a:rPr>
                <a:t>xxxxxxxxxxxx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err="1" smtClean="0">
                  <a:solidFill>
                    <a:schemeClr val="bg1"/>
                  </a:solidFill>
                </a:rPr>
                <a:t>xxxxxxxxxxxxxxxxxxxx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err="1" smtClean="0">
                  <a:solidFill>
                    <a:schemeClr val="bg1"/>
                  </a:solidFill>
                </a:rPr>
                <a:t>xxxxxxxxxxxxxxxxxxxxxxxxxxxxxxxx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endParaRPr lang="es-AR" sz="1200" i="1" dirty="0">
                <a:solidFill>
                  <a:schemeClr val="bg1"/>
                </a:solidFill>
              </a:endParaRP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688118" y="5596282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1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27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20</cp:revision>
  <dcterms:created xsi:type="dcterms:W3CDTF">2022-08-15T14:52:18Z</dcterms:created>
  <dcterms:modified xsi:type="dcterms:W3CDTF">2022-09-21T21:16:12Z</dcterms:modified>
</cp:coreProperties>
</file>