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41495" y="3318023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013277" y="2428868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061038" y="2915663"/>
              <a:ext cx="32383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13277" y="3962941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34609" y="5389725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2022-09-21T21:14:58Z</dcterms:modified>
</cp:coreProperties>
</file>