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452670" y="4714884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82210" y="420570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38356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36433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FF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2022-09-19T21:42:59Z</dcterms:modified>
</cp:coreProperties>
</file>