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3994"/>
            <a:ext cx="4855474" cy="6659894"/>
            <a:chOff x="169702" y="63994"/>
            <a:chExt cx="4855474" cy="6659894"/>
          </a:xfrm>
        </p:grpSpPr>
        <p:pic>
          <p:nvPicPr>
            <p:cNvPr id="10" name="9 Imagen" descr="Invitación de Turning Red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217090" y="4832347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78529" y="403890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63237" y="347651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FF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2022-08-15T14:52:18Z</dcterms:created>
  <dcterms:modified xsi:type="dcterms:W3CDTF">2022-09-19T21:42:51Z</dcterms:modified>
</cp:coreProperties>
</file>