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10" name="9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4" y="500063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78529" y="456289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30293" y="618656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63237" y="400050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2022-09-19T21:39:08Z</dcterms:modified>
</cp:coreProperties>
</file>