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17" name="16 Imagen" descr="Invitación de Sonic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66852" y="5066426"/>
              <a:ext cx="3071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14731" y="461040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27657" y="4000504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73870" y="61523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2022-09-16T20:35:26Z</dcterms:modified>
</cp:coreProperties>
</file>