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965202" cy="6794006"/>
            <a:chOff x="166654" y="63994"/>
            <a:chExt cx="4965202" cy="6794006"/>
          </a:xfrm>
        </p:grpSpPr>
        <p:pic>
          <p:nvPicPr>
            <p:cNvPr id="17" name="16 Imagen" descr="Invitación de Sonic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965202" cy="6794006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66852" y="5066426"/>
              <a:ext cx="30718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14731" y="461040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27657" y="4000504"/>
              <a:ext cx="3000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73870" y="615239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2022-09-16T20:35:14Z</dcterms:modified>
</cp:coreProperties>
</file>