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965202" cy="6794006"/>
            <a:chOff x="166654" y="63994"/>
            <a:chExt cx="4965202" cy="6794006"/>
          </a:xfrm>
        </p:grpSpPr>
        <p:pic>
          <p:nvPicPr>
            <p:cNvPr id="17" name="16 Imagen" descr="Invitación de Sonic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965202" cy="6794006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09728" y="5066426"/>
              <a:ext cx="30718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6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600" dirty="0" smtClean="0">
                  <a:solidFill>
                    <a:schemeClr val="bg1"/>
                  </a:solidFill>
                </a:rPr>
                <a:t>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600" dirty="0" err="1" smtClean="0">
                  <a:solidFill>
                    <a:schemeClr val="bg1"/>
                  </a:solidFill>
                </a:rPr>
                <a:t>xxxx</a:t>
              </a:r>
              <a:endParaRPr lang="es-AR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57607" y="461040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70533" y="4000504"/>
              <a:ext cx="30003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16746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19</cp:revision>
  <dcterms:created xsi:type="dcterms:W3CDTF">2022-08-15T14:52:18Z</dcterms:created>
  <dcterms:modified xsi:type="dcterms:W3CDTF">2022-09-16T20:34:41Z</dcterms:modified>
</cp:coreProperties>
</file>