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17" name="16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59900" y="4929198"/>
              <a:ext cx="3071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Edita aquí gratis todos</a:t>
              </a:r>
            </a:p>
            <a:p>
              <a:pPr algn="ctr"/>
              <a:r>
                <a:rPr lang="es-AR" sz="1600" dirty="0" smtClean="0"/>
                <a:t> los datos de la fiesta</a:t>
              </a:r>
            </a:p>
            <a:p>
              <a:pPr algn="ctr"/>
              <a:r>
                <a:rPr lang="es-AR" sz="1600" dirty="0" err="1" smtClean="0"/>
                <a:t>Sabado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</a:t>
              </a:r>
              <a:r>
                <a:rPr lang="es-AR" sz="1600" dirty="0" smtClean="0"/>
                <a:t>, de Agosto </a:t>
              </a:r>
              <a:r>
                <a:rPr lang="es-AR" sz="1600" dirty="0" err="1" smtClean="0"/>
                <a:t>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</a:t>
              </a:r>
              <a:endParaRPr lang="es-AR" sz="16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07779" y="446753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20705" y="3857628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66918" y="61523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2022-09-16T20:33:34Z</dcterms:modified>
</cp:coreProperties>
</file>