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06735" y="4929198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Edita aquí gratis todos</a:t>
              </a:r>
            </a:p>
            <a:p>
              <a:pPr algn="ctr"/>
              <a:r>
                <a:rPr lang="es-AR" sz="1600" dirty="0" smtClean="0"/>
                <a:t> los datos de la fiesta</a:t>
              </a:r>
            </a:p>
            <a:p>
              <a:pPr algn="ctr"/>
              <a:r>
                <a:rPr lang="es-AR" sz="1600" dirty="0" err="1" smtClean="0"/>
                <a:t>Sabado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</a:t>
              </a:r>
              <a:r>
                <a:rPr lang="es-AR" sz="1600" dirty="0" smtClean="0"/>
                <a:t>, de Agosto </a:t>
              </a:r>
              <a:r>
                <a:rPr lang="es-AR" sz="1600" dirty="0" err="1" smtClean="0"/>
                <a:t>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</a:t>
              </a:r>
              <a:endParaRPr lang="es-AR" sz="16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7779" y="446753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20705" y="3857628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66918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2022-09-16T20:33:11Z</dcterms:modified>
</cp:coreProperties>
</file>