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738158" y="4857760"/>
              <a:ext cx="36433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21961" y="442913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134887" y="3786190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81100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2022-09-16T20:31:46Z</dcterms:modified>
</cp:coreProperties>
</file>