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7" name="16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770057" y="5043168"/>
              <a:ext cx="36433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53860" y="4614540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166786" y="3971598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65741" y="618617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13</cp:revision>
  <dcterms:created xsi:type="dcterms:W3CDTF">2022-08-15T14:52:18Z</dcterms:created>
  <dcterms:modified xsi:type="dcterms:W3CDTF">2022-09-16T20:30:37Z</dcterms:modified>
</cp:coreProperties>
</file>