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9933FF"/>
    <a:srgbClr val="FF0066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24387" y="4832347"/>
              <a:ext cx="2571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42322" y="4079565"/>
              <a:ext cx="16962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6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6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22997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95480" y="3514555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2022-09-28T19:29:36Z</dcterms:modified>
</cp:coreProperties>
</file>