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66CC"/>
    <a:srgbClr val="9933FF"/>
    <a:srgbClr val="FF0066"/>
    <a:srgbClr val="0000FF"/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ón de Roblox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95825" y="4975223"/>
              <a:ext cx="257176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613760" y="4494076"/>
              <a:ext cx="169629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6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6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294435" y="593808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166918" y="3929066"/>
              <a:ext cx="264320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2022-09-28T19:29:08Z</dcterms:modified>
</cp:coreProperties>
</file>