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9933FF"/>
    <a:srgbClr val="FF0066"/>
    <a:srgbClr val="0000FF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ón de Roblox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981511" y="4903785"/>
              <a:ext cx="25717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399446" y="4071942"/>
              <a:ext cx="169629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600" b="1" dirty="0" smtClean="0">
                  <a:solidFill>
                    <a:srgbClr val="CC66FF"/>
                  </a:solidFill>
                  <a:latin typeface="+mj-lt"/>
                </a:rPr>
                <a:t>Cumplo XX</a:t>
              </a:r>
              <a:endParaRPr lang="es-AR" sz="26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080121" y="5866645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952604" y="3506932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2022-09-28T19:28:09Z</dcterms:modified>
</cp:coreProperties>
</file>