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1" y="4903785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99446" y="4071942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6932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2022-09-28T19:27:56Z</dcterms:modified>
</cp:coreProperties>
</file>