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66"/>
    <a:srgbClr val="0000FF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ón de Roblox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346209" y="4865400"/>
              <a:ext cx="25717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64144" y="4332297"/>
              <a:ext cx="169629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6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6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44819" y="6017161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317302" y="3650954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26</cp:revision>
  <dcterms:created xsi:type="dcterms:W3CDTF">2022-08-15T14:52:18Z</dcterms:created>
  <dcterms:modified xsi:type="dcterms:W3CDTF">2022-09-28T19:26:48Z</dcterms:modified>
</cp:coreProperties>
</file>