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  <a:srgbClr val="0000FF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ón de Roblox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981511" y="4714884"/>
              <a:ext cx="25717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399446" y="4181781"/>
              <a:ext cx="169629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6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6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80121" y="5866645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952604" y="3500438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25</cp:revision>
  <dcterms:created xsi:type="dcterms:W3CDTF">2022-08-15T14:52:18Z</dcterms:created>
  <dcterms:modified xsi:type="dcterms:W3CDTF">2022-09-28T19:25:56Z</dcterms:modified>
</cp:coreProperties>
</file>