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66CC"/>
    <a:srgbClr val="9933FF"/>
    <a:srgbClr val="FF0066"/>
    <a:srgbClr val="FF3399"/>
    <a:srgbClr val="33CCFF"/>
    <a:srgbClr val="0000FF"/>
    <a:srgbClr val="DA8FFF"/>
    <a:srgbClr val="FF85D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4A2A0-54C1-439F-A45F-61926C237EE9}" type="datetimeFigureOut">
              <a:rPr lang="es-ES" smtClean="0"/>
              <a:t>21/09/2022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AADCF-FEC9-41B0-9C83-8BFF7AA7B35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AADCF-FEC9-41B0-9C83-8BFF7AA7B352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33" name="32 Grupo"/>
          <p:cNvGrpSpPr/>
          <p:nvPr/>
        </p:nvGrpSpPr>
        <p:grpSpPr>
          <a:xfrm>
            <a:off x="166654" y="63994"/>
            <a:ext cx="4861570" cy="6659894"/>
            <a:chOff x="166654" y="63994"/>
            <a:chExt cx="4861570" cy="6659894"/>
          </a:xfrm>
        </p:grpSpPr>
        <p:pic>
          <p:nvPicPr>
            <p:cNvPr id="32" name="31 Imagen" descr="Invitación de Paw Patrol Gratis 9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63994"/>
              <a:ext cx="4861570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666852" y="4643446"/>
              <a:ext cx="257176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182144" y="4177182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CC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765462" y="579520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666852" y="3571876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66CC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66CC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24</Words>
  <Application>Microsoft Office PowerPoint</Application>
  <PresentationFormat>A4 (210 x 297 mm)</PresentationFormat>
  <Paragraphs>10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30</cp:revision>
  <dcterms:created xsi:type="dcterms:W3CDTF">2022-08-15T14:52:18Z</dcterms:created>
  <dcterms:modified xsi:type="dcterms:W3CDTF">2022-09-21T15:43:56Z</dcterms:modified>
</cp:coreProperties>
</file>