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3399"/>
    <a:srgbClr val="9933FF"/>
    <a:srgbClr val="FF0066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A2A0-54C1-439F-A45F-61926C237EE9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ADCF-FEC9-41B0-9C83-8BFF7AA7B35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ADCF-FEC9-41B0-9C83-8BFF7AA7B352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8" name="17 Imagen" descr="Invitación de Paw Patrol Gratis 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288397" y="4842980"/>
              <a:ext cx="2571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74782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33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33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87007" y="578645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59490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2022-09-21T15:37:40Z</dcterms:modified>
</cp:coreProperties>
</file>