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786346" cy="6659894"/>
            <a:chOff x="166654" y="63994"/>
            <a:chExt cx="4786346" cy="6659894"/>
          </a:xfrm>
        </p:grpSpPr>
        <p:pic>
          <p:nvPicPr>
            <p:cNvPr id="10" name="9 Imagen" descr="Invitación de Paw Patrol Gratis 2.png"/>
            <p:cNvPicPr>
              <a:picLocks noChangeAspect="1"/>
            </p:cNvPicPr>
            <p:nvPr/>
          </p:nvPicPr>
          <p:blipFill>
            <a:blip r:embed="rId2"/>
            <a:srcRect r="1547"/>
            <a:stretch>
              <a:fillRect/>
            </a:stretch>
          </p:blipFill>
          <p:spPr>
            <a:xfrm>
              <a:off x="166654" y="63994"/>
              <a:ext cx="4786346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494991" y="4466404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77696" y="402865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933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9933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394647" y="5652331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62404" y="3466272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2022-09-21T15:35:10Z</dcterms:modified>
</cp:coreProperties>
</file>