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9933FF"/>
    <a:srgbClr val="FF0066"/>
    <a:srgbClr val="FF3399"/>
    <a:srgbClr val="33CCFF"/>
    <a:srgbClr val="0000FF"/>
    <a:srgbClr val="DA8FFF"/>
    <a:srgbClr val="FF85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33" name="32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32" name="31 Imagen" descr="Invitación de Paw Patrol Gratis 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95414" y="4643446"/>
              <a:ext cx="257176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10706" y="4177182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694024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95414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2022-09-21T15:44:19Z</dcterms:modified>
</cp:coreProperties>
</file>