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6000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9702" y="67042"/>
            <a:ext cx="4855474" cy="6653798"/>
            <a:chOff x="169702" y="67042"/>
            <a:chExt cx="4855474" cy="6653798"/>
          </a:xfrm>
        </p:grpSpPr>
        <p:pic>
          <p:nvPicPr>
            <p:cNvPr id="10" name="9 Imagen" descr="Invitación de Naruto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02" y="67042"/>
              <a:ext cx="4855474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309794" y="4832347"/>
              <a:ext cx="22145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600139" y="4110343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201731" y="5786454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095480" y="3547956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EE60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EE6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30</cp:revision>
  <dcterms:created xsi:type="dcterms:W3CDTF">2022-08-15T14:52:18Z</dcterms:created>
  <dcterms:modified xsi:type="dcterms:W3CDTF">2022-09-30T21:43:23Z</dcterms:modified>
</cp:coreProperties>
</file>