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09794" y="476655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00139" y="430715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01731" y="59380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3744771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EE6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EE6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2022-09-30T21:42:42Z</dcterms:modified>
</cp:coreProperties>
</file>