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00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9" name="8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909940" y="1748767"/>
              <a:ext cx="335758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14321" y="1311022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Cumplo XX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31272" y="2934694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063449" y="727369"/>
              <a:ext cx="31432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24</cp:revision>
  <dcterms:created xsi:type="dcterms:W3CDTF">2022-08-15T14:52:18Z</dcterms:created>
  <dcterms:modified xsi:type="dcterms:W3CDTF">2022-09-25T23:53:56Z</dcterms:modified>
</cp:coreProperties>
</file>