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FF66CC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99307" y="4027143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03688" y="3589398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20639" y="5213070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52816" y="2989739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9BDE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9BDE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2022-09-26T00:00:30Z</dcterms:modified>
</cp:coreProperties>
</file>