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DE"/>
    <a:srgbClr val="DA8FFF"/>
    <a:srgbClr val="FF66CC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899307" y="4252090"/>
              <a:ext cx="335758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03688" y="381434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Cumplo XX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20639" y="543801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52816" y="3214686"/>
              <a:ext cx="31432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2022-09-25T23:59:17Z</dcterms:modified>
</cp:coreProperties>
</file>