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DA8FFF"/>
    <a:srgbClr val="FF66CC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252090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3688" y="381434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0639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52816" y="3214686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2022-09-25T23:58:55Z</dcterms:modified>
</cp:coreProperties>
</file>