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73317" y="63994"/>
            <a:ext cx="4848244" cy="6653798"/>
            <a:chOff x="173317" y="63994"/>
            <a:chExt cx="4848244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17" y="63994"/>
              <a:ext cx="484824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02432" y="44006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92777" y="394121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57214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88118" y="337882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2022-09-26T19:25:29Z</dcterms:modified>
</cp:coreProperties>
</file>