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34609" y="452222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24954" y="406282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62827" y="577394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20295" y="350043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2022-09-26T19:24:52Z</dcterms:modified>
</cp:coreProperties>
</file>