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1807579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14321" y="134818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Cumplo XX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52194" y="305929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09662" y="78579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2022-09-26T19:23:50Z</dcterms:modified>
</cp:coreProperties>
</file>